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A4E0-723F-4E83-93D7-E8A9DECE8611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79B56-5B0D-44B6-B2FC-6E239ACF4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4768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A4E0-723F-4E83-93D7-E8A9DECE8611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79B56-5B0D-44B6-B2FC-6E239ACF4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903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A4E0-723F-4E83-93D7-E8A9DECE8611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79B56-5B0D-44B6-B2FC-6E239ACF4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1035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A4E0-723F-4E83-93D7-E8A9DECE8611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79B56-5B0D-44B6-B2FC-6E239ACF4891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9254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A4E0-723F-4E83-93D7-E8A9DECE8611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79B56-5B0D-44B6-B2FC-6E239ACF4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1568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A4E0-723F-4E83-93D7-E8A9DECE8611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79B56-5B0D-44B6-B2FC-6E239ACF4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6021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A4E0-723F-4E83-93D7-E8A9DECE8611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79B56-5B0D-44B6-B2FC-6E239ACF4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578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A4E0-723F-4E83-93D7-E8A9DECE8611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79B56-5B0D-44B6-B2FC-6E239ACF4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93843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A4E0-723F-4E83-93D7-E8A9DECE8611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79B56-5B0D-44B6-B2FC-6E239ACF4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184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A4E0-723F-4E83-93D7-E8A9DECE8611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79B56-5B0D-44B6-B2FC-6E239ACF4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257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A4E0-723F-4E83-93D7-E8A9DECE8611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79B56-5B0D-44B6-B2FC-6E239ACF4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9736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A4E0-723F-4E83-93D7-E8A9DECE8611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79B56-5B0D-44B6-B2FC-6E239ACF4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713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A4E0-723F-4E83-93D7-E8A9DECE8611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79B56-5B0D-44B6-B2FC-6E239ACF4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936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A4E0-723F-4E83-93D7-E8A9DECE8611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79B56-5B0D-44B6-B2FC-6E239ACF4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490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A4E0-723F-4E83-93D7-E8A9DECE8611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79B56-5B0D-44B6-B2FC-6E239ACF4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9820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A4E0-723F-4E83-93D7-E8A9DECE8611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79B56-5B0D-44B6-B2FC-6E239ACF4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48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A4E0-723F-4E83-93D7-E8A9DECE8611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79B56-5B0D-44B6-B2FC-6E239ACF4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517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5E5A4E0-723F-4E83-93D7-E8A9DECE8611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79B56-5B0D-44B6-B2FC-6E239ACF4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20634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0" r="387" b="1972"/>
          <a:stretch/>
        </p:blipFill>
        <p:spPr>
          <a:xfrm>
            <a:off x="0" y="0"/>
            <a:ext cx="12192126" cy="68580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65" y="150337"/>
            <a:ext cx="1023870" cy="10284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uadroTexto 5"/>
          <p:cNvSpPr txBox="1"/>
          <p:nvPr/>
        </p:nvSpPr>
        <p:spPr>
          <a:xfrm>
            <a:off x="6452316" y="360609"/>
            <a:ext cx="50742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Unidad 1</a:t>
            </a:r>
            <a:r>
              <a:rPr lang="es-CL" sz="44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: </a:t>
            </a:r>
            <a:r>
              <a:rPr lang="es-CL" sz="4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Desarrollo e Implementación de un </a:t>
            </a:r>
            <a:r>
              <a:rPr lang="es-CL" sz="44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Servicio.</a:t>
            </a:r>
            <a:endParaRPr lang="es-CL" sz="4400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48108" y="6303873"/>
            <a:ext cx="118421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dirty="0" smtClean="0">
                <a:solidFill>
                  <a:schemeClr val="accent6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Nombre de la profesora: María Paz Fuentes. Asignatura: Educación Tecnología. Curso: I ° Medios</a:t>
            </a:r>
            <a:r>
              <a:rPr lang="es-CL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s-ES" sz="2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8603088" y="3892270"/>
            <a:ext cx="3387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Guía N° 4.</a:t>
            </a:r>
            <a:endParaRPr lang="es-ES" sz="32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71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36" t="33648" r="33891" b="9874"/>
          <a:stretch/>
        </p:blipFill>
        <p:spPr>
          <a:xfrm>
            <a:off x="8422782" y="1370376"/>
            <a:ext cx="3387144" cy="3944522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8" name="Rectángulo 7"/>
          <p:cNvSpPr/>
          <p:nvPr/>
        </p:nvSpPr>
        <p:spPr>
          <a:xfrm>
            <a:off x="489397" y="1685337"/>
            <a:ext cx="7611414" cy="33145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u="sng" dirty="0" smtClean="0">
                <a:solidFill>
                  <a:srgbClr val="92D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Construcción del </a:t>
            </a:r>
            <a:r>
              <a:rPr lang="es-CL" u="sng" dirty="0" smtClean="0">
                <a:solidFill>
                  <a:srgbClr val="92D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trabajo:</a:t>
            </a:r>
            <a:endParaRPr lang="es-CL" u="sng" dirty="0" smtClean="0">
              <a:solidFill>
                <a:srgbClr val="92D05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s-CL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 dibuja el modelo de la camiseta sobre tela.</a:t>
            </a:r>
          </a:p>
          <a:p>
            <a:r>
              <a:rPr lang="es-CL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 recorta la tela y se cose.</a:t>
            </a:r>
          </a:p>
          <a:p>
            <a:r>
              <a:rPr lang="es-CL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 dibuja a lápiz el símbolo de la paz sobre la camiseta.</a:t>
            </a:r>
          </a:p>
          <a:p>
            <a:r>
              <a:rPr lang="es-CL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 pinta con los oleos de colores.</a:t>
            </a:r>
          </a:p>
          <a:p>
            <a:r>
              <a:rPr lang="es-CL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Para finalizar, se deja secar la pintura y se plancha. </a:t>
            </a:r>
          </a:p>
          <a:p>
            <a:endParaRPr lang="es-CL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u="sng" dirty="0" smtClean="0">
                <a:solidFill>
                  <a:srgbClr val="92D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Comprobación del trabajo: </a:t>
            </a:r>
          </a:p>
          <a:p>
            <a:r>
              <a:rPr lang="es-CL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 puede concluir de que al elaborar la camiseta, esta demuestra el símbolo de la paz excelente diseño a la moda. </a:t>
            </a:r>
            <a:endParaRPr lang="es-E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" name="Elipse 1"/>
          <p:cNvSpPr/>
          <p:nvPr/>
        </p:nvSpPr>
        <p:spPr>
          <a:xfrm>
            <a:off x="2266682" y="5434885"/>
            <a:ext cx="5241701" cy="112046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Cuando se retome las clases presenciales: vemos los resultados de las camisetas…</a:t>
            </a:r>
            <a:endParaRPr lang="es-ES" dirty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388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omic Sans MS" panose="030F0702030302020204" pitchFamily="66" charset="0"/>
              </a:rPr>
              <a:t>Objetivos de Aprendizajes. </a:t>
            </a:r>
            <a:endParaRPr lang="es-ES" dirty="0">
              <a:solidFill>
                <a:schemeClr val="bg2">
                  <a:lumMod val="40000"/>
                  <a:lumOff val="60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915" y="1853248"/>
            <a:ext cx="3238122" cy="40075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Elipse 4"/>
          <p:cNvSpPr/>
          <p:nvPr/>
        </p:nvSpPr>
        <p:spPr>
          <a:xfrm>
            <a:off x="1068946" y="1107583"/>
            <a:ext cx="7048969" cy="284623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Demostrar disposición hacia la prevención de riesgos y el autocuidado, entendidos como la capacidad progresiva de valorar la vida, del cuerpo, el bienestar y la salud; así como el desarrollo de prácticas y hábitos para mejorar la propia seguridad y la de los demás y, con ello, prevenir riesgos</a:t>
            </a:r>
            <a:endParaRPr lang="es-ES" dirty="0"/>
          </a:p>
        </p:txBody>
      </p:sp>
      <p:sp>
        <p:nvSpPr>
          <p:cNvPr id="6" name="Elipse 5"/>
          <p:cNvSpPr/>
          <p:nvPr/>
        </p:nvSpPr>
        <p:spPr>
          <a:xfrm>
            <a:off x="1249251" y="3953814"/>
            <a:ext cx="6714118" cy="2852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Respetar al otro y al medio ambiente, lo que se expresa en los requerimientos del trabajo colaborativo exigido en la producción de soluciones tecnológicas, en la reflexión y el debate sobre el análisis de productos tecnológicos, en la conservación de los recursos y del bien común, entre otros.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545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¿Qué es un proceso Tecnológicos?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081825" y="1712888"/>
            <a:ext cx="896900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Consiste en el acto de inventar, crear o producir un </a:t>
            </a:r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objeto </a:t>
            </a:r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que cumpla con satisfacer determinadas necesidades, involucra una serie de etapas, que se van desarrollando en forma secuencial y planificada.</a:t>
            </a:r>
          </a:p>
          <a:p>
            <a:endParaRPr lang="es-CL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Todo </a:t>
            </a:r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proceso tecnológico </a:t>
            </a:r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comprende una serie de acciones que se emprenden de acuerdo al </a:t>
            </a:r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desarrollo </a:t>
            </a:r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del </a:t>
            </a:r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objeto </a:t>
            </a:r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que se produce.  </a:t>
            </a:r>
            <a:endParaRPr lang="es-ES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8058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8989" y="618186"/>
            <a:ext cx="9404723" cy="1080516"/>
          </a:xfrm>
        </p:spPr>
        <p:txBody>
          <a:bodyPr/>
          <a:lstStyle/>
          <a:p>
            <a:pPr algn="ctr"/>
            <a:r>
              <a:rPr lang="es-CL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Pasos del proyecto Tecnológicos.</a:t>
            </a:r>
            <a:endParaRPr lang="es-ES" dirty="0">
              <a:solidFill>
                <a:schemeClr val="accent6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043189" y="2241352"/>
            <a:ext cx="9633397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Todo proceso </a:t>
            </a:r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tecnológico </a:t>
            </a:r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comprende una serie de acciones que se emprenden de acuerdo al desarrollo del objeto que se quiere producir.</a:t>
            </a:r>
          </a:p>
          <a:p>
            <a:endParaRPr lang="es-CL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El proceso tecnológico consta de </a:t>
            </a:r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las </a:t>
            </a:r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siguientes fases:</a:t>
            </a:r>
          </a:p>
          <a:p>
            <a:endParaRPr lang="es-CL" sz="24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*Identificar el problema o la necesidad.</a:t>
            </a:r>
          </a:p>
          <a:p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*Explorar las idea y diseñar las </a:t>
            </a:r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distintas </a:t>
            </a:r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soluciones que se nos ocurran.</a:t>
            </a:r>
          </a:p>
          <a:p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*Planificar el trabajo.</a:t>
            </a:r>
          </a:p>
          <a:p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*Construir el objetos.</a:t>
            </a:r>
          </a:p>
          <a:p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*Comprobar si funciona correctamente.</a:t>
            </a:r>
          </a:p>
          <a:p>
            <a:endParaRPr lang="es-CL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s-CL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s-E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180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Fases.</a:t>
            </a:r>
            <a:endParaRPr lang="es-ES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1" t="20755" r="9719" b="8647"/>
          <a:stretch/>
        </p:blipFill>
        <p:spPr>
          <a:xfrm>
            <a:off x="1700010" y="1724460"/>
            <a:ext cx="7482626" cy="4564997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33416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Fase de Diseño.</a:t>
            </a:r>
            <a:endParaRPr lang="es-ES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074259" y="1576800"/>
            <a:ext cx="8976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Es la fase de definición del proyecto:</a:t>
            </a:r>
            <a:endParaRPr lang="es-ES" sz="3200" dirty="0">
              <a:solidFill>
                <a:schemeClr val="accent5">
                  <a:lumMod val="40000"/>
                  <a:lumOff val="6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622738" y="2408349"/>
            <a:ext cx="84280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2400" dirty="0" smtClean="0">
                <a:solidFill>
                  <a:srgbClr val="92D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Elaboración de planos: </a:t>
            </a:r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 deben realizar bocetos y croquis de la idea seleccionada para luego elaborar los planos que definen el </a:t>
            </a:r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objeto </a:t>
            </a:r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para su construcción.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2400" dirty="0" smtClean="0">
                <a:solidFill>
                  <a:srgbClr val="92D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Determinación del material y reparto de tareas: </a:t>
            </a:r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En esta fase se selecciona el material con el que se va a construir el objeto en cuestión en base a las propiedades de dicho material.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2400" dirty="0" smtClean="0">
                <a:solidFill>
                  <a:srgbClr val="92D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Elaboración de presupuestos: </a:t>
            </a:r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Esta fase, se caracteriza por que debe determinar el costo económico que va a suponer la construcción del </a:t>
            </a:r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objeto </a:t>
            </a:r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aunque para ellos es </a:t>
            </a:r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necesario </a:t>
            </a:r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conocer previamente la cantidad de material </a:t>
            </a:r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utilizar.</a:t>
            </a:r>
            <a:r>
              <a:rPr lang="es-CL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s-CL" sz="2400" dirty="0" smtClean="0">
              <a:solidFill>
                <a:srgbClr val="92D05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382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759854"/>
            <a:ext cx="9404723" cy="1093394"/>
          </a:xfrm>
        </p:spPr>
        <p:txBody>
          <a:bodyPr/>
          <a:lstStyle/>
          <a:p>
            <a:pPr algn="ctr"/>
            <a:r>
              <a:rPr lang="es-CL" dirty="0" smtClean="0">
                <a:solidFill>
                  <a:schemeClr val="accent3"/>
                </a:solidFill>
                <a:latin typeface="Comic Sans MS" panose="030F0702030302020204" pitchFamily="66" charset="0"/>
              </a:rPr>
              <a:t>Fase de Construcción.</a:t>
            </a:r>
            <a:endParaRPr lang="es-ES" dirty="0">
              <a:solidFill>
                <a:schemeClr val="accent3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712890" y="1944709"/>
            <a:ext cx="833794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Esta fase consiste en llevar a la práctica las ideas que se han expresado sobre el papel en la fase de diseño.</a:t>
            </a:r>
          </a:p>
          <a:p>
            <a:endParaRPr lang="es-CL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s-CL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Para ello, es necesario poseer destrezas con el manejo de herramientas además, de esmerarse en hacer un trabajo preciso y limpio, para cuidar </a:t>
            </a:r>
            <a:r>
              <a:rPr lang="es-CL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el factor </a:t>
            </a:r>
            <a:r>
              <a:rPr lang="es-CL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estético del </a:t>
            </a:r>
            <a:r>
              <a:rPr lang="es-CL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objeto </a:t>
            </a:r>
            <a:r>
              <a:rPr lang="es-CL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construido.</a:t>
            </a:r>
            <a:endParaRPr lang="es-E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7071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927279" y="1171978"/>
            <a:ext cx="913112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Esta fase se caracteriza por el </a:t>
            </a:r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espacio </a:t>
            </a:r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en le cual se </a:t>
            </a:r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ensamblan </a:t>
            </a:r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todos los materiales para elaborar un </a:t>
            </a:r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objeto.</a:t>
            </a:r>
            <a:endParaRPr lang="es-CL" sz="28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s-CL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 construye el </a:t>
            </a:r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objeto </a:t>
            </a:r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diseñado siguiendo el plan de actuación previsto y respetando las normas de uso y seguridad en el empleo de los materiales, herramientas y máquinas.</a:t>
            </a:r>
          </a:p>
          <a:p>
            <a:endParaRPr lang="es-CL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Todos los procesos se realizan de forma secuencial a la hora de construir el </a:t>
            </a:r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objeto </a:t>
            </a:r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que nos </a:t>
            </a:r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ayudarán </a:t>
            </a:r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 nuestra </a:t>
            </a:r>
            <a:r>
              <a:rPr lang="es-CL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necesidad.</a:t>
            </a:r>
            <a:endParaRPr lang="es-CL" sz="28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s-CL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s-E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453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6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Actividad.</a:t>
            </a:r>
            <a:endParaRPr lang="es-ES" sz="6600" dirty="0">
              <a:solidFill>
                <a:schemeClr val="bg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96" y="1493950"/>
            <a:ext cx="3565282" cy="47810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Elipse 4"/>
          <p:cNvSpPr/>
          <p:nvPr/>
        </p:nvSpPr>
        <p:spPr>
          <a:xfrm>
            <a:off x="5975797" y="1493950"/>
            <a:ext cx="4765183" cy="1249251"/>
          </a:xfrm>
          <a:prstGeom prst="ellips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Elaboración de una camiseta con el símbolo de la paz impresas en ella,</a:t>
            </a:r>
            <a:endParaRPr lang="es-E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069725" y="2894480"/>
            <a:ext cx="7868990" cy="37252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Los pasos a seguir:</a:t>
            </a:r>
          </a:p>
          <a:p>
            <a:r>
              <a:rPr lang="es-CL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* </a:t>
            </a:r>
            <a:r>
              <a:rPr lang="es-CL" u="sng" dirty="0" smtClean="0">
                <a:solidFill>
                  <a:srgbClr val="92D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Identificación del problema: </a:t>
            </a:r>
            <a:r>
              <a:rPr lang="es-CL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 necesita hacer una camiseta la cual tenga el signo de la paz plasmado en ella con muchos colores.</a:t>
            </a:r>
          </a:p>
          <a:p>
            <a:r>
              <a:rPr lang="es-CL" dirty="0" smtClean="0">
                <a:latin typeface="Andalus" panose="02020603050405020304" pitchFamily="18" charset="-78"/>
                <a:cs typeface="Andalus" panose="02020603050405020304" pitchFamily="18" charset="-78"/>
              </a:rPr>
              <a:t>*</a:t>
            </a:r>
            <a:r>
              <a:rPr lang="es-CL" u="sng" dirty="0" smtClean="0">
                <a:solidFill>
                  <a:srgbClr val="92D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Exploración de ideas: </a:t>
            </a:r>
            <a:r>
              <a:rPr lang="es-CL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Convendría, pues conocer cuál es el riesgo de la paz, que tipo de tela se va a utilizar como también los colores con que se va a dibujar el símbolo en la camiseta y realizar el boceto de la camiseta</a:t>
            </a:r>
            <a:r>
              <a:rPr lang="es-E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r>
              <a:rPr lang="es-CL" dirty="0" smtClean="0">
                <a:latin typeface="Andalus" panose="02020603050405020304" pitchFamily="18" charset="-78"/>
                <a:cs typeface="Andalus" panose="02020603050405020304" pitchFamily="18" charset="-78"/>
              </a:rPr>
              <a:t>* </a:t>
            </a:r>
            <a:r>
              <a:rPr lang="es-CL" u="sng" dirty="0" smtClean="0">
                <a:solidFill>
                  <a:srgbClr val="92D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Planificación del </a:t>
            </a:r>
            <a:r>
              <a:rPr lang="es-CL" u="sng" dirty="0" smtClean="0">
                <a:solidFill>
                  <a:srgbClr val="92D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trabajo: </a:t>
            </a:r>
            <a:r>
              <a:rPr lang="es-CL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Primero debemos conseguir la tela y elegir el color que deseemos para la camiseta. Después se debe pasar el modelo a la tela, conseguir los oleos de colores y los principales para dibujar el símbolo de la paz en la camiseta.</a:t>
            </a:r>
          </a:p>
        </p:txBody>
      </p:sp>
    </p:spTree>
    <p:extLst>
      <p:ext uri="{BB962C8B-B14F-4D97-AF65-F5344CB8AC3E}">
        <p14:creationId xmlns:p14="http://schemas.microsoft.com/office/powerpoint/2010/main" val="3165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129</TotalTime>
  <Words>770</Words>
  <Application>Microsoft Office PowerPoint</Application>
  <PresentationFormat>Panorámica</PresentationFormat>
  <Paragraphs>52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Andalus</vt:lpstr>
      <vt:lpstr>Arial</vt:lpstr>
      <vt:lpstr>Century Gothic</vt:lpstr>
      <vt:lpstr>Comic Sans MS</vt:lpstr>
      <vt:lpstr>Wingdings 3</vt:lpstr>
      <vt:lpstr>Ion</vt:lpstr>
      <vt:lpstr>Presentación de PowerPoint</vt:lpstr>
      <vt:lpstr>Objetivos de Aprendizajes. </vt:lpstr>
      <vt:lpstr>¿Qué es un proceso Tecnológicos?</vt:lpstr>
      <vt:lpstr>Pasos del proyecto Tecnológicos.</vt:lpstr>
      <vt:lpstr>Fases.</vt:lpstr>
      <vt:lpstr>Fase de Diseño.</vt:lpstr>
      <vt:lpstr>Fase de Construcción.</vt:lpstr>
      <vt:lpstr>Presentación de PowerPoint</vt:lpstr>
      <vt:lpstr>Actividad.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24</cp:revision>
  <dcterms:created xsi:type="dcterms:W3CDTF">2020-05-10T17:07:53Z</dcterms:created>
  <dcterms:modified xsi:type="dcterms:W3CDTF">2020-05-11T14:35:31Z</dcterms:modified>
</cp:coreProperties>
</file>